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16" r:id="rId2"/>
  </p:sldMasterIdLst>
  <p:notesMasterIdLst>
    <p:notesMasterId r:id="rId11"/>
  </p:notesMasterIdLst>
  <p:sldIdLst>
    <p:sldId id="266" r:id="rId3"/>
    <p:sldId id="265" r:id="rId4"/>
    <p:sldId id="278" r:id="rId5"/>
    <p:sldId id="256" r:id="rId6"/>
    <p:sldId id="267" r:id="rId7"/>
    <p:sldId id="276" r:id="rId8"/>
    <p:sldId id="275" r:id="rId9"/>
    <p:sldId id="25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EBC1ADF-5575-40FA-9EC0-4383E5E21310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52A4131-81C8-47EF-A2EA-8603D75CF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0354A-C10A-4397-AE4D-41F5B5BEAFF1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6F8C5-3D91-48D5-A8B8-1020217154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3EEB9-4EEA-403A-84B4-98DE3305AC20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3EE0D-A2A9-4B9B-9037-D7CDECD63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7D452-D794-42EF-AB66-80E90C1D8347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87849-25C5-44ED-9E24-D33C2B68B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B49E7-B975-4AAC-B572-3739997D72DF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ABCE8-4763-4C66-8588-AFEA5E351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75A7D-3961-408E-8E8D-766DF6C21C6F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1E2F0-DE8E-4D61-AF0D-278E4C0780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A040A-65D3-4F3D-8E88-C94B711B6B99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65A02-D22E-492F-A419-851B906A1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B108F-70DF-45EC-94B5-E3111F8005C9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11AEF-97EA-495B-92D8-E249B1061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C64B8-A282-4E8C-8A13-BB3B40F28B49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62293-F618-4C78-8845-D4A9C1473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0C0E0-321A-4E9F-B0C1-8B745025A121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059C7-2DEB-4B9E-80DC-4F931EBF7A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48932-A41A-4EEB-94EA-B480215D0671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CD504-E291-482D-93E8-7B7CA72F81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C09E5-FE48-4C8A-BDA0-BCBED2B10641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93E0B-E2A7-46E0-B164-F285D7C13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D00C6-463C-4696-A4B8-8C678EF428EE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B5CAB-0887-462E-B6FD-A4EE0B3BC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793FF-0666-43E9-8EB7-347380D8ED7A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7D376-1D16-4DE0-A815-19CC62F3C3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A32BB-3126-40B6-A5B1-E6DFCB82D10F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07103-50A6-4371-9211-DC7DDE0C4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2E4E4-DFCA-4E4B-8F97-73008FC89313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75710-76DB-44A5-988C-3560100BA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30EFE-1A9B-44FB-A2A4-470719A7BF78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AD7DD-41E0-4BA1-BD2E-DB68657632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D4238-2ECB-4F81-9E9F-402B73C68EDA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A9DDA-8498-46E3-AA95-829F7184FF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262FF-1921-45A0-B4B6-9B5B088AB4E4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4C22B-D4D1-4F39-A1A1-F33FF8709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3D2A4-F531-4FB3-BCCD-94D6AD5D0EDC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36D01-A6BA-4173-B4D6-AC42CEA0F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376BB-7BCA-4E3A-8741-945D86113959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CC693-2116-46B5-BEF5-255C0BB8A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EE79B-1696-4319-8D42-CDE7FAA437FF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53A4A-1500-4123-8389-7865081AEF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24020-A28C-4110-B4AF-0A5BA14BCEC4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F4FE8-6D08-4E16-909C-5E244DB62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73F2A900-8D73-46EA-8D7E-969D89C0E485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0808745-800C-410C-BBFD-E1E52B6C56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ransition spd="med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715C5EF-3A5A-46D2-801A-F793D51A9445}" type="datetimeFigureOut">
              <a:rPr lang="ru-RU"/>
              <a:pPr>
                <a:defRPr/>
              </a:pPr>
              <a:t>08.08.2012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40662D5-F7B7-49CA-8212-69C626255D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</p:sldLayoutIdLst>
  <p:transition spd="med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3;&#1072;&#1090;&#1072;&#1083;&#1100;&#1103;\Desktop\&#1060;&#1080;&#1079;-&#1088;&#1072;\177_Ricky%20Martin%20-%20Living%20La%20Vida%20Loca.mp3" TargetMode="Externa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www.radikal.r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file:///D:\&#1084;&#1091;&#1079;&#1099;&#1082;&#1072;\&#1093;&#1080;&#1090;&#1087;&#1072;&#1088;&#1072;&#1076;-2006(&#1074;&#1099;&#1087;.8)\Music\011%20Yu.%20Savicheva%20-%20Esli%20V%20Serdtse%20Zhivet%20Lyubov'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file:///D:\&#1044;&#1086;&#1082;&#1091;&#1084;&#1077;&#1085;&#1090;&#1099;%20&#1047;&#1091;&#1093;&#1088;&#1099;\&#1084;&#1091;&#1079;&#1099;&#1082;&#1072;\&#1082;&#1072;&#1088;&#1072;&#1086;&#1082;&#1077;%20&#1088;&#1091;&#1089;&#1089;&#1082;&#1086;&#1077;\Tanec_utyat.mp3" TargetMode="External"/><Relationship Id="rId1" Type="http://schemas.openxmlformats.org/officeDocument/2006/relationships/tags" Target="../tags/tag2.xm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D:\&#1044;&#1086;&#1082;&#1091;&#1084;&#1077;&#1085;&#1090;&#1099;%20&#1047;&#1091;&#1093;&#1088;&#1099;\&#1087;&#1077;&#1089;&#1085;&#1080;-&#1092;&#1080;&#1079;&#1084;&#1080;&#1085;&#1091;&#1090;&#1082;&#1080;\&#1087;&#1077;&#1089;&#1077;&#1085;&#1082;&#1080;\tantsuy_rossiya.mp3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13.png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file:///D:\&#1044;&#1086;&#1082;&#1091;&#1084;&#1077;&#1085;&#1090;&#1099;%20&#1047;&#1091;&#1093;&#1088;&#1099;\&#1084;&#1091;&#1079;&#1099;&#1082;&#1072;\&#1082;&#1072;&#1088;&#1072;&#1086;&#1082;&#1077;%20&#1088;&#1091;&#1089;&#1089;&#1082;&#1086;&#1077;\Tanec_utyat.mp3" TargetMode="External"/><Relationship Id="rId1" Type="http://schemas.openxmlformats.org/officeDocument/2006/relationships/tags" Target="../tags/tag4.xml"/><Relationship Id="rId5" Type="http://schemas.openxmlformats.org/officeDocument/2006/relationships/image" Target="../media/image10.png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D:\&#1044;&#1086;&#1082;&#1091;&#1084;&#1077;&#1085;&#1090;&#1099;%20&#1047;&#1091;&#1093;&#1088;&#1099;\&#1084;&#1091;&#1079;&#1099;&#1082;&#1072;\&#1052;&#1080;&#1085;&#1091;&#1089;&#1086;&#1074;&#1082;&#1080;\zhuravlik.mp3" TargetMode="External"/><Relationship Id="rId1" Type="http://schemas.openxmlformats.org/officeDocument/2006/relationships/tags" Target="../tags/tag5.xml"/><Relationship Id="rId5" Type="http://schemas.openxmlformats.org/officeDocument/2006/relationships/image" Target="../media/image16.png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4;&#1091;&#1079;&#1099;&#1082;&#1072;\&#1093;&#1080;&#1090;&#1087;&#1072;&#1088;&#1072;&#1076;-2006(&#1074;&#1099;&#1087;.8)\Music\100%20Chernila%20-%20Davai%20Gulyai.mp3" TargetMode="Externa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1403350" y="1412875"/>
            <a:ext cx="6802438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8800" b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Физминутка</a:t>
            </a:r>
            <a:r>
              <a:rPr lang="ru-RU" sz="7200">
                <a:latin typeface="Comic Sans MS" pitchFamily="66" charset="0"/>
              </a:rPr>
              <a:t> </a:t>
            </a:r>
          </a:p>
        </p:txBody>
      </p:sp>
      <p:pic>
        <p:nvPicPr>
          <p:cNvPr id="25603" name="Рисунок 2" descr="J0344895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3284538"/>
            <a:ext cx="2668588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177_Ricky Martin - Living La Vida Loc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0000" numSld="8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42.radikal.ru/i095/0808/d7/7a7900fc4a31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1412875"/>
            <a:ext cx="27813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1258888" y="981075"/>
            <a:ext cx="36734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На зарядку становись!</a:t>
            </a:r>
          </a:p>
          <a:p>
            <a:endParaRPr lang="ru-RU" sz="3600" b="1"/>
          </a:p>
          <a:p>
            <a:r>
              <a:rPr lang="ru-RU" sz="3600" b="1"/>
              <a:t>И немного разомнись.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 descr="слон, анимаш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2133600"/>
            <a:ext cx="5508625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011 Yu. Savicheva - Esli V Serdtse Zhivet Lyubov'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11188" y="1700213"/>
            <a:ext cx="2736850" cy="504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6600" y="1773238"/>
            <a:ext cx="5399088" cy="360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27654" name="Группа 8"/>
          <p:cNvGrpSpPr>
            <a:grpSpLocks/>
          </p:cNvGrpSpPr>
          <p:nvPr/>
        </p:nvGrpSpPr>
        <p:grpSpPr bwMode="auto">
          <a:xfrm>
            <a:off x="1476375" y="908050"/>
            <a:ext cx="5162550" cy="1089025"/>
            <a:chOff x="611560" y="764704"/>
            <a:chExt cx="5162954" cy="1088831"/>
          </a:xfrm>
        </p:grpSpPr>
        <p:sp>
          <p:nvSpPr>
            <p:cNvPr id="27655" name="TextBox 4"/>
            <p:cNvSpPr txBox="1">
              <a:spLocks noChangeArrowheads="1"/>
            </p:cNvSpPr>
            <p:nvPr/>
          </p:nvSpPr>
          <p:spPr bwMode="auto">
            <a:xfrm>
              <a:off x="611560" y="764704"/>
              <a:ext cx="4567404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b="1"/>
                <a:t>Головой кивает слон,</a:t>
              </a:r>
            </a:p>
            <a:p>
              <a:endParaRPr lang="ru-RU" sz="3200" b="1"/>
            </a:p>
          </p:txBody>
        </p:sp>
        <p:sp>
          <p:nvSpPr>
            <p:cNvPr id="27656" name="TextBox 4"/>
            <p:cNvSpPr txBox="1">
              <a:spLocks noChangeArrowheads="1"/>
            </p:cNvSpPr>
            <p:nvPr/>
          </p:nvSpPr>
          <p:spPr bwMode="auto">
            <a:xfrm>
              <a:off x="755576" y="1268760"/>
              <a:ext cx="501893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 b="1"/>
                <a:t>пять раз делаем как он.</a:t>
              </a:r>
            </a:p>
          </p:txBody>
        </p:sp>
      </p:grpSp>
    </p:spTree>
    <p:custDataLst>
      <p:tags r:id="rId1"/>
    </p:custData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73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http://www.clubdances.ru/dance/19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4438" y="1700213"/>
            <a:ext cx="41433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Tanec_utya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15375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11188" y="1628775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659563" y="1628775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78" name="TextBox 4"/>
          <p:cNvSpPr txBox="1">
            <a:spLocks noChangeArrowheads="1"/>
          </p:cNvSpPr>
          <p:nvPr/>
        </p:nvSpPr>
        <p:spPr bwMode="auto">
          <a:xfrm>
            <a:off x="1979613" y="692150"/>
            <a:ext cx="56070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Руку вверх и руку вниз,</a:t>
            </a:r>
          </a:p>
          <a:p>
            <a:r>
              <a:rPr lang="ru-RU" sz="3600" b="1"/>
              <a:t>и три раза повернись</a:t>
            </a:r>
          </a:p>
        </p:txBody>
      </p:sp>
    </p:spTree>
    <p:custDataLst>
      <p:tags r:id="rId1"/>
    </p:custData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0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nivagold.ru/raznoe/raz/panda/0001-40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2565400"/>
            <a:ext cx="3663950" cy="394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4" descr="http://www.nivagold.ru/raznoe/raz/panda/pandas-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213" y="1557338"/>
            <a:ext cx="20113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tantsuy_rossiy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4293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Box 4"/>
          <p:cNvSpPr txBox="1">
            <a:spLocks noChangeArrowheads="1"/>
          </p:cNvSpPr>
          <p:nvPr/>
        </p:nvSpPr>
        <p:spPr bwMode="auto">
          <a:xfrm>
            <a:off x="2627313" y="549275"/>
            <a:ext cx="49593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Ручками похлопали,</a:t>
            </a:r>
          </a:p>
          <a:p>
            <a:r>
              <a:rPr lang="ru-RU" sz="3600" b="1"/>
              <a:t>ножками потопали,</a:t>
            </a:r>
          </a:p>
          <a:p>
            <a:r>
              <a:rPr lang="ru-RU" sz="3600" b="1"/>
              <a:t>глазками помигали</a:t>
            </a:r>
          </a:p>
          <a:p>
            <a:r>
              <a:rPr lang="ru-RU" sz="3600" b="1"/>
              <a:t>и вокруг попрыгали.</a:t>
            </a:r>
          </a:p>
        </p:txBody>
      </p:sp>
    </p:spTree>
    <p:custDataLst>
      <p:tags r:id="rId1"/>
    </p:custData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13" descr="цыпленок, анимаш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163" y="836613"/>
            <a:ext cx="3000375" cy="424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Tanec_utya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43938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Box 3"/>
          <p:cNvSpPr txBox="1">
            <a:spLocks noChangeArrowheads="1"/>
          </p:cNvSpPr>
          <p:nvPr/>
        </p:nvSpPr>
        <p:spPr bwMode="auto">
          <a:xfrm>
            <a:off x="1042988" y="2492375"/>
            <a:ext cx="6332537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Ну-ка, гляньте на меня</a:t>
            </a:r>
          </a:p>
          <a:p>
            <a:r>
              <a:rPr lang="ru-RU" sz="3200" b="1"/>
              <a:t>И попробуйте как я.</a:t>
            </a:r>
          </a:p>
          <a:p>
            <a:r>
              <a:rPr lang="ru-RU" sz="3200" b="1"/>
              <a:t>Ребята не ленитесь,</a:t>
            </a:r>
          </a:p>
          <a:p>
            <a:r>
              <a:rPr lang="ru-RU" sz="3200" b="1"/>
              <a:t>5 раз вперёд вы наклонитесь.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188" y="1557338"/>
            <a:ext cx="4824412" cy="576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316913" y="1844675"/>
            <a:ext cx="287337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custDataLst>
      <p:tags r:id="rId1"/>
    </p:custData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01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16" descr="страус, анимашка, анимаци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908050"/>
            <a:ext cx="3071813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zhuravlik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15375" y="64293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Box 3"/>
          <p:cNvSpPr txBox="1">
            <a:spLocks noChangeArrowheads="1"/>
          </p:cNvSpPr>
          <p:nvPr/>
        </p:nvSpPr>
        <p:spPr bwMode="auto">
          <a:xfrm>
            <a:off x="611188" y="1341438"/>
            <a:ext cx="538321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/>
              <a:t>5 раз сели ,</a:t>
            </a:r>
          </a:p>
          <a:p>
            <a:r>
              <a:rPr lang="ru-RU" sz="4000" b="1"/>
              <a:t>5 раз встали</a:t>
            </a:r>
          </a:p>
          <a:p>
            <a:r>
              <a:rPr lang="ru-RU" sz="4000" b="1"/>
              <a:t>и пока мы не устали</a:t>
            </a:r>
          </a:p>
        </p:txBody>
      </p:sp>
    </p:spTree>
    <p:custDataLst>
      <p:tags r:id="rId1"/>
    </p:custData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09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http://www.clubdances.ru/dance/35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486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100 Chernila - Davai Gulya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15375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Box 3"/>
          <p:cNvSpPr txBox="1">
            <a:spLocks noChangeArrowheads="1"/>
          </p:cNvSpPr>
          <p:nvPr/>
        </p:nvSpPr>
        <p:spPr bwMode="auto">
          <a:xfrm>
            <a:off x="4800600" y="2565400"/>
            <a:ext cx="4343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И в конце зарядки</a:t>
            </a:r>
          </a:p>
          <a:p>
            <a:r>
              <a:rPr lang="ru-RU" sz="3600" b="1"/>
              <a:t> нашей</a:t>
            </a:r>
          </a:p>
          <a:p>
            <a:r>
              <a:rPr lang="ru-RU" sz="3600" b="1"/>
              <a:t>как жирафы мы</a:t>
            </a:r>
          </a:p>
          <a:p>
            <a:r>
              <a:rPr lang="ru-RU" sz="3600" b="1"/>
              <a:t> попляшем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5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"/>
</p:tagLst>
</file>

<file path=ppt/theme/theme1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ма Offic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506</TotalTime>
  <Words>84</Words>
  <Application>Microsoft Office PowerPoint</Application>
  <PresentationFormat>Экран (4:3)</PresentationFormat>
  <Paragraphs>23</Paragraphs>
  <Slides>8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Тема1</vt:lpstr>
      <vt:lpstr>10069046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Рустемка</dc:creator>
  <cp:lastModifiedBy>Наталья</cp:lastModifiedBy>
  <cp:revision>65</cp:revision>
  <dcterms:created xsi:type="dcterms:W3CDTF">2009-05-07T15:31:01Z</dcterms:created>
  <dcterms:modified xsi:type="dcterms:W3CDTF">2012-08-08T16:42:06Z</dcterms:modified>
</cp:coreProperties>
</file>